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sldIdLst>
    <p:sldId id="1192" r:id="rId3"/>
    <p:sldId id="1183" r:id="rId4"/>
    <p:sldId id="1196" r:id="rId6"/>
    <p:sldId id="1199" r:id="rId7"/>
  </p:sldIdLst>
  <p:sldSz cx="6858000" cy="5143500"/>
  <p:notesSz cx="6858000" cy="9144000"/>
  <p:custDataLst>
    <p:tags r:id="rId1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DF48292F-83BF-4A8F-A97A-008348F8CA23}">
          <p14:sldIdLst>
            <p14:sldId id="1192"/>
            <p14:sldId id="1183"/>
            <p14:sldId id="1196"/>
            <p14:sldId id="11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01" userDrawn="1">
          <p15:clr>
            <a:srgbClr val="A4A3A4"/>
          </p15:clr>
        </p15:guide>
        <p15:guide id="2" pos="2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44"/>
    <a:srgbClr val="CE57C1"/>
    <a:srgbClr val="7030A0"/>
    <a:srgbClr val="0000FE"/>
    <a:srgbClr val="A2E6E3"/>
    <a:srgbClr val="FAE438"/>
    <a:srgbClr val="C955BE"/>
    <a:srgbClr val="ADC20E"/>
    <a:srgbClr val="FF0000"/>
    <a:srgbClr val="0005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9"/>
    <p:restoredTop sz="68070" autoAdjust="0"/>
  </p:normalViewPr>
  <p:slideViewPr>
    <p:cSldViewPr snapToGrid="0" showGuides="1">
      <p:cViewPr varScale="1">
        <p:scale>
          <a:sx n="171" d="100"/>
          <a:sy n="171" d="100"/>
        </p:scale>
        <p:origin x="1152" y="168"/>
      </p:cViewPr>
      <p:guideLst>
        <p:guide orient="horz" pos="1501"/>
        <p:guide pos="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8.xml"/><Relationship Id="rId13" Type="http://schemas.openxmlformats.org/officeDocument/2006/relationships/customXml" Target="../customXml/item3.xml"/><Relationship Id="rId12" Type="http://schemas.openxmlformats.org/officeDocument/2006/relationships/customXml" Target="../customXml/item2.xml"/><Relationship Id="rId11" Type="http://schemas.openxmlformats.org/officeDocument/2006/relationships/customXml" Target="../customXml/item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0BADF8-166D-464F-9CD6-EB1A92ACA0C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597822"/>
            <a:ext cx="5829300" cy="1102519"/>
          </a:xfrm>
        </p:spPr>
        <p:txBody>
          <a:bodyPr/>
          <a:lstStyle>
            <a:lvl1pPr>
              <a:defRPr>
                <a:solidFill>
                  <a:srgbClr val="00004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2914650"/>
            <a:ext cx="48006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F79C-A8ED-3441-ABB2-CD0CD8B3438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826F5-8CCE-614A-80B6-A13D65FBE20A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205979"/>
            <a:ext cx="154305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05979"/>
            <a:ext cx="451485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681-C160-A243-877F-CBE0A1395DB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01413-E032-9E42-9E28-9DF2E76081BA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3305176"/>
            <a:ext cx="5829300" cy="1021556"/>
          </a:xfrm>
        </p:spPr>
        <p:txBody>
          <a:bodyPr anchor="t"/>
          <a:lstStyle>
            <a:lvl1pPr algn="l">
              <a:defRPr sz="2250" b="1" cap="all">
                <a:solidFill>
                  <a:srgbClr val="00004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180035"/>
            <a:ext cx="5829300" cy="112514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D6343-CC55-B54E-B10B-0AA4AA701BB2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200151"/>
            <a:ext cx="3028950" cy="3394472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5"/>
            </a:lvl4pPr>
            <a:lvl5pPr>
              <a:defRPr sz="1015"/>
            </a:lvl5pPr>
            <a:lvl6pPr>
              <a:defRPr sz="1015"/>
            </a:lvl6pPr>
            <a:lvl7pPr>
              <a:defRPr sz="1015"/>
            </a:lvl7pPr>
            <a:lvl8pPr>
              <a:defRPr sz="1015"/>
            </a:lvl8pPr>
            <a:lvl9pPr>
              <a:defRPr sz="101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200151"/>
            <a:ext cx="3028950" cy="3394472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5"/>
            </a:lvl4pPr>
            <a:lvl5pPr>
              <a:defRPr sz="1015"/>
            </a:lvl5pPr>
            <a:lvl6pPr>
              <a:defRPr sz="1015"/>
            </a:lvl6pPr>
            <a:lvl7pPr>
              <a:defRPr sz="1015"/>
            </a:lvl7pPr>
            <a:lvl8pPr>
              <a:defRPr sz="1015"/>
            </a:lvl8pPr>
            <a:lvl9pPr>
              <a:defRPr sz="101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7B3A-BA7E-3D46-B680-AA2FDE202DD7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1" y="1151335"/>
            <a:ext cx="3030141" cy="47982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1" y="1631156"/>
            <a:ext cx="3030141" cy="2963466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5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71" y="1151335"/>
            <a:ext cx="3031331" cy="47982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71" y="1631156"/>
            <a:ext cx="3031331" cy="2963466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5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0F618-ADD1-2C40-9E4B-2321D3967A04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05306-C0AD-764D-B5DF-146C3B336276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73A8-AD88-A24F-A341-59AEF9C6E559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2" y="204787"/>
            <a:ext cx="2256235" cy="871538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8" y="204791"/>
            <a:ext cx="3833813" cy="4389835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2" y="1076328"/>
            <a:ext cx="2256235" cy="3518297"/>
          </a:xfrm>
        </p:spPr>
        <p:txBody>
          <a:bodyPr/>
          <a:lstStyle>
            <a:lvl1pPr marL="0" indent="0">
              <a:buNone/>
              <a:defRPr sz="790"/>
            </a:lvl1pPr>
            <a:lvl2pPr marL="257175" indent="0">
              <a:buNone/>
              <a:defRPr sz="675"/>
            </a:lvl2pPr>
            <a:lvl3pPr marL="514350" indent="0">
              <a:buNone/>
              <a:defRPr sz="565"/>
            </a:lvl3pPr>
            <a:lvl4pPr marL="771525" indent="0">
              <a:buNone/>
              <a:defRPr sz="505"/>
            </a:lvl4pPr>
            <a:lvl5pPr marL="1028700" indent="0">
              <a:buNone/>
              <a:defRPr sz="505"/>
            </a:lvl5pPr>
            <a:lvl6pPr marL="1285875" indent="0">
              <a:buNone/>
              <a:defRPr sz="505"/>
            </a:lvl6pPr>
            <a:lvl7pPr marL="1543050" indent="0">
              <a:buNone/>
              <a:defRPr sz="505"/>
            </a:lvl7pPr>
            <a:lvl8pPr marL="1800225" indent="0">
              <a:buNone/>
              <a:defRPr sz="505"/>
            </a:lvl8pPr>
            <a:lvl9pPr marL="2057400" indent="0">
              <a:buNone/>
              <a:defRPr sz="50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3764B-6370-9F40-9752-AEBEECA6C7EE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3600450"/>
            <a:ext cx="4114800" cy="425054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459581"/>
            <a:ext cx="4114800" cy="3086100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4025506"/>
            <a:ext cx="4114800" cy="603647"/>
          </a:xfrm>
        </p:spPr>
        <p:txBody>
          <a:bodyPr/>
          <a:lstStyle>
            <a:lvl1pPr marL="0" indent="0">
              <a:buNone/>
              <a:defRPr sz="790"/>
            </a:lvl1pPr>
            <a:lvl2pPr marL="257175" indent="0">
              <a:buNone/>
              <a:defRPr sz="675"/>
            </a:lvl2pPr>
            <a:lvl3pPr marL="514350" indent="0">
              <a:buNone/>
              <a:defRPr sz="565"/>
            </a:lvl3pPr>
            <a:lvl4pPr marL="771525" indent="0">
              <a:buNone/>
              <a:defRPr sz="505"/>
            </a:lvl4pPr>
            <a:lvl5pPr marL="1028700" indent="0">
              <a:buNone/>
              <a:defRPr sz="505"/>
            </a:lvl5pPr>
            <a:lvl6pPr marL="1285875" indent="0">
              <a:buNone/>
              <a:defRPr sz="505"/>
            </a:lvl6pPr>
            <a:lvl7pPr marL="1543050" indent="0">
              <a:buNone/>
              <a:defRPr sz="505"/>
            </a:lvl7pPr>
            <a:lvl8pPr marL="1800225" indent="0">
              <a:buNone/>
              <a:defRPr sz="505"/>
            </a:lvl8pPr>
            <a:lvl9pPr marL="2057400" indent="0">
              <a:buNone/>
              <a:defRPr sz="50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571A-32D9-0044-804C-4358CBD3ADCD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0608" y="105475"/>
            <a:ext cx="6254493" cy="4875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608" y="774963"/>
            <a:ext cx="6254493" cy="3819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986B6-C72F-4147-81AF-4629135334CB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4AB98-1115-2D49-A18E-6B66BF9F60CB}" type="slidenum">
              <a:rPr lang="en-US" smtClean="0"/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 rot="10800000">
            <a:off x="0" y="5004310"/>
            <a:ext cx="6858000" cy="161125"/>
          </a:xfrm>
          <a:prstGeom prst="rect">
            <a:avLst/>
          </a:prstGeom>
          <a:gradFill>
            <a:gsLst>
              <a:gs pos="100000">
                <a:srgbClr val="CE57C1"/>
              </a:gs>
              <a:gs pos="27000">
                <a:srgbClr val="000044"/>
              </a:gs>
            </a:gsLst>
            <a:lin ang="135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/>
          </a:p>
        </p:txBody>
      </p:sp>
      <p:pic>
        <p:nvPicPr>
          <p:cNvPr id="8" name="Picture 7" descr="Shield-navy(rgb for online).png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550" y="4514249"/>
            <a:ext cx="267104" cy="3333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257175" rtl="0" eaLnBrk="1" latinLnBrk="0" hangingPunct="1">
        <a:spcBef>
          <a:spcPct val="0"/>
        </a:spcBef>
        <a:buNone/>
        <a:defRPr sz="1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93040" indent="-193040" algn="l" defTabSz="257175" rtl="0" eaLnBrk="1" latinLnBrk="0" hangingPunct="1">
        <a:spcBef>
          <a:spcPct val="20000"/>
        </a:spcBef>
        <a:buFont typeface="Arial" panose="020B0604020202020204"/>
        <a:buChar char="•"/>
        <a:defRPr sz="1350" kern="1200">
          <a:solidFill>
            <a:srgbClr val="000044"/>
          </a:solidFill>
          <a:latin typeface="+mn-lt"/>
          <a:ea typeface="+mn-ea"/>
          <a:cs typeface="+mn-cs"/>
        </a:defRPr>
      </a:lvl1pPr>
      <a:lvl2pPr marL="417830" indent="-160655" algn="l" defTabSz="257175" rtl="0" eaLnBrk="1" latinLnBrk="0" hangingPunct="1">
        <a:spcBef>
          <a:spcPct val="20000"/>
        </a:spcBef>
        <a:buFont typeface="Arial" panose="020B0604020202020204"/>
        <a:buChar char="–"/>
        <a:defRPr sz="1125" kern="1200">
          <a:solidFill>
            <a:srgbClr val="000044"/>
          </a:solidFill>
          <a:latin typeface="+mn-lt"/>
          <a:ea typeface="+mn-ea"/>
          <a:cs typeface="+mn-cs"/>
        </a:defRPr>
      </a:lvl2pPr>
      <a:lvl3pPr marL="643255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015" kern="1200">
          <a:solidFill>
            <a:srgbClr val="000044"/>
          </a:solidFill>
          <a:latin typeface="+mn-lt"/>
          <a:ea typeface="+mn-ea"/>
          <a:cs typeface="+mn-cs"/>
        </a:defRPr>
      </a:lvl3pPr>
      <a:lvl4pPr marL="900430" indent="-128905" algn="l" defTabSz="257175" rtl="0" eaLnBrk="1" latinLnBrk="0" hangingPunct="1">
        <a:spcBef>
          <a:spcPct val="20000"/>
        </a:spcBef>
        <a:buFont typeface="Arial" panose="020B0604020202020204"/>
        <a:buChar char="–"/>
        <a:defRPr sz="900" kern="1200">
          <a:solidFill>
            <a:srgbClr val="000044"/>
          </a:solidFill>
          <a:latin typeface="+mn-lt"/>
          <a:ea typeface="+mn-ea"/>
          <a:cs typeface="+mn-cs"/>
        </a:defRPr>
      </a:lvl4pPr>
      <a:lvl5pPr marL="1157605" indent="-128905" algn="l" defTabSz="257175" rtl="0" eaLnBrk="1" latinLnBrk="0" hangingPunct="1">
        <a:spcBef>
          <a:spcPct val="20000"/>
        </a:spcBef>
        <a:buFont typeface="Arial" panose="020B0604020202020204"/>
        <a:buChar char="»"/>
        <a:defRPr sz="900" kern="1200">
          <a:solidFill>
            <a:srgbClr val="000044"/>
          </a:solidFill>
          <a:latin typeface="+mn-lt"/>
          <a:ea typeface="+mn-ea"/>
          <a:cs typeface="+mn-cs"/>
        </a:defRPr>
      </a:lvl5pPr>
      <a:lvl6pPr marL="1414780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955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9130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6305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2.xml"/><Relationship Id="rId4" Type="http://schemas.openxmlformats.org/officeDocument/2006/relationships/image" Target="../media/image4.png"/><Relationship Id="rId3" Type="http://schemas.openxmlformats.org/officeDocument/2006/relationships/tags" Target="../tags/tag1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Relationship Id="rId3" Type="http://schemas.openxmlformats.org/officeDocument/2006/relationships/image" Target="../media/image13.png"/><Relationship Id="rId2" Type="http://schemas.openxmlformats.org/officeDocument/2006/relationships/tags" Target="../tags/tag3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Piston jack buoyant device control</a:t>
            </a:r>
            <a:endParaRPr lang="en-US" altLang="zh-CN" dirty="0">
              <a:solidFill>
                <a:srgbClr val="2A2B2E"/>
              </a:solidFill>
              <a:effectLst/>
              <a:latin typeface="+mj-lt"/>
              <a:cs typeface="+mj-lt"/>
              <a:sym typeface="+mn-ea"/>
            </a:endParaRPr>
          </a:p>
        </p:txBody>
      </p:sp>
      <p:pic>
        <p:nvPicPr>
          <p:cNvPr id="4" name="图片 3" descr="637024ee9b8eb6efd51ba066a61907bc"/>
          <p:cNvPicPr>
            <a:picLocks noChangeAspect="1"/>
          </p:cNvPicPr>
          <p:nvPr/>
        </p:nvPicPr>
        <p:blipFill>
          <a:blip r:embed="rId1"/>
          <a:srcRect l="50167" t="25" r="25227" b="39185"/>
          <a:stretch>
            <a:fillRect/>
          </a:stretch>
        </p:blipFill>
        <p:spPr>
          <a:xfrm>
            <a:off x="3719195" y="1219835"/>
            <a:ext cx="1641475" cy="3046095"/>
          </a:xfrm>
          <a:prstGeom prst="rect">
            <a:avLst/>
          </a:prstGeom>
        </p:spPr>
      </p:pic>
      <p:pic>
        <p:nvPicPr>
          <p:cNvPr id="6" name="图片 5" descr="7caf7d5fff38b0e0f42171689792ad3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" y="3613150"/>
            <a:ext cx="1339215" cy="842010"/>
          </a:xfrm>
          <a:prstGeom prst="rect">
            <a:avLst/>
          </a:prstGeom>
        </p:spPr>
      </p:pic>
      <p:pic>
        <p:nvPicPr>
          <p:cNvPr id="10" name="图片 9" descr="[}UHFJ%AN023ZIW%0C6SK%H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16096" r="46291"/>
          <a:stretch>
            <a:fillRect/>
          </a:stretch>
        </p:blipFill>
        <p:spPr>
          <a:xfrm>
            <a:off x="260350" y="2232660"/>
            <a:ext cx="1964690" cy="1380490"/>
          </a:xfrm>
          <a:prstGeom prst="rect">
            <a:avLst/>
          </a:prstGeom>
        </p:spPr>
      </p:pic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478790" y="1061720"/>
            <a:ext cx="5318125" cy="1221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Through imx6 control DC motor</a:t>
            </a:r>
            <a:endParaRPr lang="zh-CN" altLang="en-US" sz="1400"/>
          </a:p>
          <a:p>
            <a:r>
              <a:rPr lang="zh-CN" altLang="en-US" sz="1400"/>
              <a:t> controller k1k2 control jack </a:t>
            </a:r>
            <a:endParaRPr lang="zh-CN" altLang="en-US" sz="1400"/>
          </a:p>
          <a:p>
            <a:r>
              <a:rPr lang="en-US" altLang="zh-CN" sz="1400"/>
              <a:t> </a:t>
            </a:r>
            <a:r>
              <a:rPr lang="zh-CN" altLang="en-US" sz="1400"/>
              <a:t>positive and negative rotation</a:t>
            </a:r>
            <a:endParaRPr lang="zh-CN" altLang="en-US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Setup the development env (burn ycto linux into the board and ssh into the board)</a:t>
            </a:r>
            <a:endParaRPr lang="en-US" altLang="zh-CN" dirty="0">
              <a:solidFill>
                <a:srgbClr val="2A2B2E"/>
              </a:solidFill>
              <a:effectLst/>
              <a:latin typeface="+mj-lt"/>
              <a:cs typeface="+mj-lt"/>
              <a:sym typeface="+mn-ea"/>
            </a:endParaRPr>
          </a:p>
        </p:txBody>
      </p:sp>
      <p:pic>
        <p:nvPicPr>
          <p:cNvPr id="4" name="图片 3" descr="@JOVV}M~VL4O@QZ41)27{X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350" y="1475105"/>
            <a:ext cx="4954270" cy="1584960"/>
          </a:xfrm>
          <a:prstGeom prst="rect">
            <a:avLst/>
          </a:prstGeom>
        </p:spPr>
      </p:pic>
      <p:pic>
        <p:nvPicPr>
          <p:cNvPr id="5" name="图片 4" descr="ORPT~QB$LKDSUT5EF$_U}$X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" y="3060065"/>
            <a:ext cx="2419985" cy="1857375"/>
          </a:xfrm>
          <a:prstGeom prst="rect">
            <a:avLst/>
          </a:prstGeom>
        </p:spPr>
      </p:pic>
      <p:pic>
        <p:nvPicPr>
          <p:cNvPr id="6" name="图片 5" descr="V}[L`R@4EGRD8{771WA0LJ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595" y="3060065"/>
            <a:ext cx="2031365" cy="18580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All Turtle Parameters</a:t>
            </a:r>
            <a:endParaRPr lang="en-US" altLang="zh-CN" b="0" i="0" dirty="0">
              <a:solidFill>
                <a:srgbClr val="2A2B2E"/>
              </a:solidFill>
              <a:effectLst/>
              <a:latin typeface="+mj-lt"/>
              <a:cs typeface="+mj-lt"/>
            </a:endParaRPr>
          </a:p>
          <a:p>
            <a:endParaRPr lang="en-US" dirty="0"/>
          </a:p>
        </p:txBody>
      </p:sp>
      <p:pic>
        <p:nvPicPr>
          <p:cNvPr id="4" name="图片 3" descr="]ZVMK2)CPQIYEYTAKKLNES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350" y="1351915"/>
            <a:ext cx="4852035" cy="2207260"/>
          </a:xfrm>
          <a:prstGeom prst="rect">
            <a:avLst/>
          </a:prstGeom>
        </p:spPr>
      </p:pic>
      <p:pic>
        <p:nvPicPr>
          <p:cNvPr id="5" name="图片 4" descr="微信图片_2023082118395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" y="3559175"/>
            <a:ext cx="1657350" cy="1301750"/>
          </a:xfrm>
          <a:prstGeom prst="rect">
            <a:avLst/>
          </a:prstGeom>
        </p:spPr>
      </p:pic>
      <p:pic>
        <p:nvPicPr>
          <p:cNvPr id="7" name="图片 6" descr="微信图片_202308211840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890" y="3559175"/>
            <a:ext cx="1812290" cy="1301750"/>
          </a:xfrm>
          <a:prstGeom prst="rect">
            <a:avLst/>
          </a:prstGeom>
        </p:spPr>
      </p:pic>
      <p:pic>
        <p:nvPicPr>
          <p:cNvPr id="9" name="图片 8" descr="微信图片_2023082118400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9180" y="3559175"/>
            <a:ext cx="1897380" cy="13373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Cavity fixation and mechanical streamlining analysis</a:t>
            </a:r>
            <a:endParaRPr lang="en-US" altLang="zh-CN" dirty="0">
              <a:solidFill>
                <a:srgbClr val="2A2B2E"/>
              </a:solidFill>
              <a:effectLst/>
              <a:latin typeface="+mj-lt"/>
              <a:cs typeface="+mj-lt"/>
              <a:sym typeface="+mn-ea"/>
            </a:endParaRPr>
          </a:p>
        </p:txBody>
      </p:sp>
      <p:pic>
        <p:nvPicPr>
          <p:cNvPr id="6" name="图片 5" descr="HGLFE{M72N4T3JOL7N]G[D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350" y="1898015"/>
            <a:ext cx="2751455" cy="1991360"/>
          </a:xfrm>
          <a:prstGeom prst="rect">
            <a:avLst/>
          </a:prstGeom>
        </p:spPr>
      </p:pic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478790" y="1061720"/>
            <a:ext cx="5318125" cy="1221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Use fixtures to hold </a:t>
            </a:r>
            <a:endParaRPr lang="zh-CN" altLang="en-US" sz="1400"/>
          </a:p>
          <a:p>
            <a:r>
              <a:rPr lang="zh-CN" altLang="en-US" sz="1400"/>
              <a:t>the chip and battery </a:t>
            </a:r>
            <a:endParaRPr lang="zh-CN" altLang="en-US" sz="1400"/>
          </a:p>
          <a:p>
            <a:r>
              <a:rPr lang="zh-CN" altLang="en-US" sz="1400"/>
              <a:t>in the inner cavity</a:t>
            </a:r>
            <a:endParaRPr lang="zh-CN" altLang="en-US" sz="1400"/>
          </a:p>
        </p:txBody>
      </p:sp>
      <p:pic>
        <p:nvPicPr>
          <p:cNvPr id="8" name="图片 7" descr="H`5O~S{~7YT%3{R)8GU487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120" y="1898015"/>
            <a:ext cx="2633980" cy="1998345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3806190" y="1061720"/>
            <a:ext cx="5318125" cy="1221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Testing Water Friction </a:t>
            </a:r>
            <a:endParaRPr lang="zh-CN" altLang="en-US" sz="1400"/>
          </a:p>
          <a:p>
            <a:r>
              <a:rPr lang="zh-CN" altLang="en-US" sz="1400"/>
              <a:t>with SolidWorks Flow </a:t>
            </a:r>
            <a:endParaRPr lang="zh-CN" altLang="en-US" sz="1400"/>
          </a:p>
          <a:p>
            <a:r>
              <a:rPr lang="zh-CN" altLang="en-US" sz="1400"/>
              <a:t>Simulation</a:t>
            </a:r>
            <a:endParaRPr lang="zh-CN" altLang="en-US" sz="14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COMMONDATA" val="eyJoZGlkIjoiYTc1NjE1ZGY5NzcyY2RiYWMxOTk5YTQ1ZDE1ZWNlNmYifQ=="/>
</p:tagLst>
</file>

<file path=ppt/theme/theme1.xml><?xml version="1.0" encoding="utf-8"?>
<a:theme xmlns:a="http://schemas.openxmlformats.org/drawingml/2006/main" name="Default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item1.xml>��< ? m s o - c o n t e n t T y p e ? > < F o r m T e m p l a t e s   x m l n s = " h t t p : / / s c h e m a s . m i c r o s o f t . c o m / s h a r e p o i n t / v 3 / c o n t e n t t y p e / f o r m s " > < D i s p l a y > D o c u m e n t L i b r a r y F o r m < / D i s p l a y > < E d i t > D o c u m e n t L i b r a r y F o r m < / E d i t > < N e w > D o c u m e n t L i b r a r y F o r m < / N e w > < / F o r m T e m p l a t e s > 
</file>

<file path=customXml/item2.xml>��< ? x m l   v e r s i o n = " 1 . 0 " ? > < c t : c o n t e n t T y p e S c h e m a   c t : _ = " "   m a : _ = " "   m a : c o n t e n t T y p e N a m e = " D o c u m e n t "   m a : c o n t e n t T y p e I D = " 0 x 0 1 0 1 0 0 0 C 9 2 E 3 9 5 E 8 E 0 8 5 4 2 B E 8 4 3 9 7 F D F C 4 7 3 9 E "   m a : c o n t e n t T y p e V e r s i o n = " "   m a : c o n t e n t T y p e D e s c r i p t i o n = " C r e a t e   a   n e w   d o c u m e n t . "   m a : c o n t e n t T y p e S c o p e = " "   m a : v e r s i o n I D = " a 6 c 3 2 c 4 2 d 6 b 9 b 0 5 4 c e 4 9 6 0 6 a 6 e a 2 9 a 9 6 "   x m l n s : c t = " h t t p : / / s c h e m a s . m i c r o s o f t . c o m / o f f i c e / 2 0 0 6 / m e t a d a t a / c o n t e n t T y p e "   x m l n s : m a = " h t t p : / / s c h e m a s . m i c r o s o f t . c o m / o f f i c e / 2 0 0 6 / m e t a d a t a / p r o p e r t i e s / m e t a A t t r i b u t e s " >  
 < x s d : s c h e m a   t a r g e t N a m e s p a c e = " h t t p : / / s c h e m a s . m i c r o s o f t . c o m / o f f i c e / 2 0 0 6 / m e t a d a t a / p r o p e r t i e s "   m a : r o o t = " t r u e "   m a : f i e l d s I D = " 7 5 0 3 d b 7 f 5 5 5 7 d 4 8 1 f d a 4 8 0 1 0 9 d 4 d e 2 e f "   n s 2 : _ = " "   n s 3 : _ = " "   x m l n s : x s d = " h t t p : / / w w w . w 3 . o r g / 2 0 0 1 / X M L S c h e m a "   x m l n s : x s = " h t t p : / / w w w . w 3 . o r g / 2 0 0 1 / X M L S c h e m a "   x m l n s : p = " h t t p : / / s c h e m a s . m i c r o s o f t . c o m / o f f i c e / 2 0 0 6 / m e t a d a t a / p r o p e r t i e s "   x m l n s : n s 2 = " $ L i s t I d : S h a r e d   D o c u m e n t s ; "   x m l n s : n s 3 = " e 8 3 3 1 2 6 2 - d e 2 5 - 4 3 6 d - 8 f 0 5 - 1 5 4 a 0 7 1 b b e 3 b " >  
 < x s d : i m p o r t   n a m e s p a c e = " $ L i s t I d : S h a r e d   D o c u m e n t s ; " / >  
 < x s d : i m p o r t   n a m e s p a c e = " e 8 3 3 1 2 6 2 - d e 2 5 - 4 3 6 d - 8 f 0 5 - 1 5 4 a 0 7 1 b b e 3 b " / >  
 < x s d : e l e m e n t   n a m e = " p r o p e r t i e s " >  
 < x s d : c o m p l e x T y p e >  
 < x s d : s e q u e n c e >  
 < x s d : e l e m e n t   n a m e = " d o c u m e n t M a n a g e m e n t " >  
 < x s d : c o m p l e x T y p e >  
 < x s d : a l l >  
 < x s d : e l e m e n t   r e f = " n s 2 : h c 6 d 7 e c a 6 5 f 9 4 7 8 a b a d 7 d 0 3 f 5 c f 6 4 e 0 f "   m i n O c c u r s = " 0 " / >  
 < x s d : e l e m e n t   r e f = " n s 3 : T a x C a t c h A l l "   m i n O c c u r s = " 0 " / >  
 < / x s d : a l l >  
 < / x s d : c o m p l e x T y p e >  
 < / x s d : e l e m e n t >  
 < / x s d : s e q u e n c e >  
 < / x s d : c o m p l e x T y p e >  
 < / x s d : e l e m e n t >  
 < / x s d : s c h e m a >  
 < x s d : s c h e m a   t a r g e t N a m e s p a c e = " $ L i s t I d : S h a r e d   D o c u m e n t s ;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h c 6 d 7 e c a 6 5 f 9 4 7 8 a b a d 7 d 0 3 f 5 c f 6 4 e 0 f "   m a : i n d e x = " 9 "   n i l l a b l e = " t r u e "   m a : t a x o n o m y = " t r u e "   m a : i n t e r n a l N a m e = " h c 6 d 7 e c a 6 5 f 9 4 7 8 a b a d 7 d 0 3 f 5 c f 6 4 e 0 f "   m a : t a x o n o m y F i e l d N a m e = " C a t e g o r y "   m a : d i s p l a y N a m e = " C a t e g o r y "   m a : d e f a u l t = " "   m a : f i e l d I d = " { 1 c 6 d 7 e c a - 6 5 f 9 - 4 7 8 a - b a d 7 - d 0 3 f 5 c f 6 4 e 0 f } "   m a : s s p I d = " 4 1 5 e e 7 4 b - 2 6 0 2 - 4 e 7 a - 8 f d c - 0 d 7 6 d 9 d f 1 6 f 1 "   m a : t e r m S e t I d = " c 9 e 3 8 b e b - e 6 0 a - 4 6 e c - a 1 a 3 - d 1 1 9 e 6 b 2 5 3 8 e "   m a : a n c h o r I d = " 0 0 0 0 0 0 0 0 - 0 0 0 0 - 0 0 0 0 - 0 0 0 0 - 0 0 0 0 0 0 0 0 0 0 0 0 "   m a : o p e n = " f a l s e "   m a : i s K e y w o r d = " f a l s e " >  
 < x s d : c o m p l e x T y p e >  
 < x s d : s e q u e n c e >  
 < x s d : e l e m e n t   r e f = " p c : T e r m s "   m i n O c c u r s = " 0 "   m a x O c c u r s = " 1 " > < / x s d : e l e m e n t >  
 < / x s d : s e q u e n c e >  
 < / x s d : c o m p l e x T y p e >  
 < / x s d : e l e m e n t >  
 < / x s d : s c h e m a >  
 < x s d : s c h e m a   t a r g e t N a m e s p a c e = " e 8 3 3 1 2 6 2 - d e 2 5 - 4 3 6 d - 8 f 0 5 - 1 5 4 a 0 7 1 b b e 3 b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T a x C a t c h A l l "   m a : i n d e x = " 1 0 "   n i l l a b l e = " t r u e "   m a : d i s p l a y N a m e = " T a x o n o m y   C a t c h   A l l   C o l u m n "   m a : h i d d e n = " t r u e "   m a : l i s t = " { 1 B 2 5 C 4 D A - 9 5 C 3 - 4 6 C 8 - 9 C 4 7 - A 3 7 5 1 0 7 0 0 F C 4 } "   m a : i n t e r n a l N a m e = " T a x C a t c h A l l "   m a : s h o w F i e l d = " C a t c h A l l D a t a "   m a : w e b = " { 9 4 c 9 b 1 2 9 - 8 f 0 b - 4 e f d - a 3 a 7 - 0 f 5 5 2 c 1 7 9 1 9 9 }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/ x s d : s c h e m a >  
 < x s d : s c h e m a   t a r g e t N a m e s p a c e = " h t t p : / / s c h e m a s . o p e n x m l f o r m a t s . o r g / p a c k a g e / 2 0 0 6 / m e t a d a t a / c o r e - p r o p e r t i e s "   e l e m e n t F o r m D e f a u l t = " q u a l i f i e d "   a t t r i b u t e F o r m D e f a u l t = " u n q u a l i f i e d "   b l o c k D e f a u l t = " # a l l "   x m l n s = " h t t p : / / s c h e m a s . o p e n x m l f o r m a t s . o r g / p a c k a g e / 2 0 0 6 / m e t a d a t a / c o r e - p r o p e r t i e s "   x m l n s : x s d = " h t t p : / / w w w . w 3 . o r g / 2 0 0 1 / X M L S c h e m a "   x m l n s : x s i = " h t t p : / / w w w . w 3 . o r g / 2 0 0 1 / X M L S c h e m a - i n s t a n c e "   x m l n s : d c = " h t t p : / / p u r l . o r g / d c / e l e m e n t s / 1 . 1 / "   x m l n s : d c t e r m s = " h t t p : / / p u r l . o r g / d c / t e r m s / "   x m l n s : o d o c = " h t t p : / / s c h e m a s . m i c r o s o f t . c o m / i n t e r n a l / o b d " >  
 < x s d : i m p o r t   n a m e s p a c e = " h t t p : / / p u r l . o r g / d c / e l e m e n t s / 1 . 1 / "   s c h e m a L o c a t i o n = " h t t p : / / d u b l i n c o r e . o r g / s c h e m a s / x m l s / q d c / 2 0 0 3 / 0 4 / 0 2 / d c . x s d " / >  
 < x s d : i m p o r t   n a m e s p a c e = " h t t p : / / p u r l . o r g / d c / t e r m s / "   s c h e m a L o c a t i o n = " h t t p : / / d u b l i n c o r e . o r g / s c h e m a s / x m l s / q d c / 2 0 0 3 / 0 4 / 0 2 / d c t e r m s . x s d " / >  
 < x s d : e l e m e n t   n a m e = " c o r e P r o p e r t i e s "   t y p e = " C T _ c o r e P r o p e r t i e s " / >  
 < x s d : c o m p l e x T y p e   n a m e = " C T _ c o r e P r o p e r t i e s " >  
 < x s d : a l l >  
 < x s d : e l e m e n t   r e f = " d c : c r e a t o r "   m i n O c c u r s = " 0 "   m a x O c c u r s = " 1 " / >  
 < x s d : e l e m e n t   r e f = " d c t e r m s : c r e a t e d "   m i n O c c u r s = " 0 "   m a x O c c u r s = " 1 " / >  
 < x s d : e l e m e n t   r e f = " d c : i d e n t i f i e r "   m i n O c c u r s = " 0 "   m a x O c c u r s = " 1 " / >  
 < x s d : e l e m e n t   n a m e = " c o n t e n t T y p e "   m i n O c c u r s = " 0 "   m a x O c c u r s = " 1 "   t y p e = " x s d : s t r i n g "   m a : i n d e x = " 0 "   m a : d i s p l a y N a m e = " C o n t e n t   T y p e " / >  
 < x s d : e l e m e n t   r e f = " d c : t i t l e "   m i n O c c u r s = " 0 "   m a x O c c u r s = " 1 "   m a : i n d e x = " 4 "   m a : d i s p l a y N a m e = " T i t l e " / >  
 < x s d : e l e m e n t   r e f = " d c : s u b j e c t "   m i n O c c u r s = " 0 "   m a x O c c u r s = " 1 " / >  
 < x s d : e l e m e n t   r e f = " d c : d e s c r i p t i o n "   m i n O c c u r s = " 0 "   m a x O c c u r s = " 1 " / >  
 < x s d : e l e m e n t   n a m e = " k e y w o r d s "   m i n O c c u r s = " 0 "   m a x O c c u r s = " 1 "   t y p e = " x s d : s t r i n g " / >  
 < x s d : e l e m e n t   r e f = " d c : l a n g u a g e "   m i n O c c u r s = " 0 "   m a x O c c u r s = " 1 " / >  
 < x s d : e l e m e n t   n a m e = " c a t e g o r y "   m i n O c c u r s = " 0 "   m a x O c c u r s = " 1 "   t y p e = " x s d : s t r i n g " / >  
 < x s d : e l e m e n t   n a m e = " v e r s i o n "   m i n O c c u r s = " 0 "   m a x O c c u r s = " 1 "   t y p e = " x s d : s t r i n g " / >  
 < x s d : e l e m e n t   n a m e = " r e v i s i o n "   m i n O c c u r s = " 0 "   m a x O c c u r s = " 1 "   t y p e = " x s d : s t r i n g " >  
 < x s d : a n n o t a t i o n >  
 < x s d : d o c u m e n t a t i o n >  
                                                 T h i s   v a l u e   i n d i c a t e s   t h e   n u m b e r   o f   s a v e s   o r   r e v i s i o n s .   T h e   a p p l i c a t i o n   i s   r e s p o n s i b l e   f o r   u p d a t i n g   t h i s   v a l u e   a f t e r   e a c h   r e v i s i o n .  
                                         < / x s d : d o c u m e n t a t i o n >  
 < / x s d : a n n o t a t i o n >  
 < / x s d : e l e m e n t >  
 < x s d : e l e m e n t   n a m e = " l a s t M o d i f i e d B y "   m i n O c c u r s = " 0 "   m a x O c c u r s = " 1 "   t y p e = " x s d : s t r i n g " / >  
 < x s d : e l e m e n t   r e f = " d c t e r m s : m o d i f i e d "   m i n O c c u r s = " 0 "   m a x O c c u r s = " 1 " / >  
 < x s d : e l e m e n t   n a m e = " c o n t e n t S t a t u s "   m i n O c c u r s = " 0 "   m a x O c c u r s = " 1 "   t y p e = " x s d : s t r i n g " / >  
 < / x s d : a l l >  
 < / x s d : c o m p l e x T y p e >  
 < / x s d : s c h e m a >  
 < x s : s c h e m a   t a r g e t N a m e s p a c e = " h t t p : / / s c h e m a s . m i c r o s o f t . c o m / o f f i c e / i n f o p a t h / 2 0 0 7 / P a r t n e r C o n t r o l s "   e l e m e n t F o r m D e f a u l t = " q u a l i f i e d "   a t t r i b u t e F o r m D e f a u l t = " u n q u a l i f i e d "   x m l n s : p c = " h t t p : / / s c h e m a s . m i c r o s o f t . c o m / o f f i c e / i n f o p a t h / 2 0 0 7 / P a r t n e r C o n t r o l s "   x m l n s : x s = " h t t p : / / w w w . w 3 . o r g / 2 0 0 1 / X M L S c h e m a " >  
 < x s : e l e m e n t   n a m e = " P e r s o n " >  
 < x s : c o m p l e x T y p e >  
 < x s : s e q u e n c e >  
 < x s : e l e m e n t   r e f = " p c : D i s p l a y N a m e "   m i n O c c u r s = " 0 " > < / x s : e l e m e n t >  
 < x s : e l e m e n t   r e f = " p c : A c c o u n t I d "   m i n O c c u r s = " 0 " > < / x s : e l e m e n t >  
 < x s : e l e m e n t   r e f = " p c : A c c o u n t T y p e "   m i n O c c u r s = " 0 " > < / x s : e l e m e n t >  
 < / x s : s e q u e n c e >  
 < / x s : c o m p l e x T y p e >  
 < / x s : e l e m e n t >  
 < x s : e l e m e n t   n a m e = " D i s p l a y N a m e "   t y p e = " x s : s t r i n g " > < / x s : e l e m e n t >  
 < x s : e l e m e n t   n a m e = " A c c o u n t I d "   t y p e = " x s : s t r i n g " > < / x s : e l e m e n t >  
 < x s : e l e m e n t   n a m e = " A c c o u n t T y p e "   t y p e = " x s : s t r i n g " > < / x s : e l e m e n t >  
 < x s : e l e m e n t   n a m e = " B D C A s s o c i a t e d E n t i t y " >  
 < x s : c o m p l e x T y p e >  
 < x s : s e q u e n c e >  
 < x s : e l e m e n t   r e f = " p c : B D C E n t i t y "   m i n O c c u r s = " 0 "   m a x O c c u r s = " u n b o u n d e d " > < / x s : e l e m e n t >  
 < / x s : s e q u e n c e >  
 < x s : a t t r i b u t e   r e f = " p c : E n t i t y N a m e s p a c e " > < / x s : a t t r i b u t e >  
 < x s : a t t r i b u t e   r e f = " p c : E n t i t y N a m e " > < / x s : a t t r i b u t e >  
 < x s : a t t r i b u t e   r e f = " p c : S y s t e m I n s t a n c e N a m e " > < / x s : a t t r i b u t e >  
 < x s : a t t r i b u t e   r e f = " p c : A s s o c i a t i o n N a m e " > < / x s : a t t r i b u t e >  
 < / x s : c o m p l e x T y p e >  
 < / x s : e l e m e n t >  
 < x s : a t t r i b u t e   n a m e = " E n t i t y N a m e s p a c e "   t y p e = " x s : s t r i n g " > < / x s : a t t r i b u t e >  
 < x s : a t t r i b u t e   n a m e = " E n t i t y N a m e "   t y p e = " x s : s t r i n g " > < / x s : a t t r i b u t e >  
 < x s : a t t r i b u t e   n a m e = " S y s t e m I n s t a n c e N a m e "   t y p e = " x s : s t r i n g " > < / x s : a t t r i b u t e >  
 < x s : a t t r i b u t e   n a m e = " A s s o c i a t i o n N a m e "   t y p e = " x s : s t r i n g " > < / x s : a t t r i b u t e >  
 < x s : e l e m e n t   n a m e = " B D C E n t i t y " >  
 < x s : c o m p l e x T y p e >  
 < x s : s e q u e n c e >  
 < x s : e l e m e n t   r e f = " p c : E n t i t y D i s p l a y N a m e "   m i n O c c u r s = " 0 " > < / x s : e l e m e n t >  
 < x s : e l e m e n t   r e f = " p c : E n t i t y I n s t a n c e R e f e r e n c e "   m i n O c c u r s = " 0 " > < / x s : e l e m e n t >  
 < x s : e l e m e n t   r e f = " p c : E n t i t y I d 1 "   m i n O c c u r s = " 0 " > < / x s : e l e m e n t >  
 < x s : e l e m e n t   r e f = " p c : E n t i t y I d 2 "   m i n O c c u r s = " 0 " > < / x s : e l e m e n t >  
 < x s : e l e m e n t   r e f = " p c : E n t i t y I d 3 "   m i n O c c u r s = " 0 " > < / x s : e l e m e n t >  
 < x s : e l e m e n t   r e f = " p c : E n t i t y I d 4 "   m i n O c c u r s = " 0 " > < / x s : e l e m e n t >  
 < x s : e l e m e n t   r e f = " p c : E n t i t y I d 5 "   m i n O c c u r s = " 0 " > < / x s : e l e m e n t >  
 < / x s : s e q u e n c e >  
 < / x s : c o m p l e x T y p e >  
 < / x s : e l e m e n t >  
 < x s : e l e m e n t   n a m e = " E n t i t y D i s p l a y N a m e "   t y p e = " x s : s t r i n g " > < / x s : e l e m e n t >  
 < x s : e l e m e n t   n a m e = " E n t i t y I n s t a n c e R e f e r e n c e "   t y p e = " x s : s t r i n g " > < / x s : e l e m e n t >  
 < x s : e l e m e n t   n a m e = " E n t i t y I d 1 "   t y p e = " x s : s t r i n g " > < / x s : e l e m e n t >  
 < x s : e l e m e n t   n a m e = " E n t i t y I d 2 "   t y p e = " x s : s t r i n g " > < / x s : e l e m e n t >  
 < x s : e l e m e n t   n a m e = " E n t i t y I d 3 "   t y p e = " x s : s t r i n g " > < / x s : e l e m e n t >  
 < x s : e l e m e n t   n a m e = " E n t i t y I d 4 "   t y p e = " x s : s t r i n g " > < / x s : e l e m e n t >  
 < x s : e l e m e n t   n a m e = " E n t i t y I d 5 "   t y p e = " x s : s t r i n g " > < / x s : e l e m e n t >  
 < x s : e l e m e n t   n a m e = " T e r m s " >  
 < x s : c o m p l e x T y p e >  
 < x s : s e q u e n c e >  
 < x s : e l e m e n t   r e f = " p c : T e r m I n f o "   m i n O c c u r s = " 0 "   m a x O c c u r s = " u n b o u n d e d " > < / x s : e l e m e n t >  
 < / x s : s e q u e n c e >  
 < / x s : c o m p l e x T y p e >  
 < / x s : e l e m e n t >  
 < x s : e l e m e n t   n a m e = " T e r m I n f o " >  
 < x s : c o m p l e x T y p e >  
 < x s : s e q u e n c e >  
 < x s : e l e m e n t   r e f = " p c : T e r m N a m e "   m i n O c c u r s = " 0 " > < / x s : e l e m e n t >  
 < x s : e l e m e n t   r e f = " p c : T e r m I d "   m i n O c c u r s = " 0 " > < / x s : e l e m e n t >  
 < / x s : s e q u e n c e >  
 < / x s : c o m p l e x T y p e >  
 < / x s : e l e m e n t >  
 < x s : e l e m e n t   n a m e = " T e r m N a m e "   t y p e = " x s : s t r i n g " > < / x s : e l e m e n t >  
 < x s : e l e m e n t   n a m e = " T e r m I d "   t y p e = " x s : s t r i n g " > < / x s : e l e m e n t >  
 < / x s : s c h e m a >  
 < / c t : c o n t e n t T y p e S c h e m a > 
</file>

<file path=customXml/item3.xml>��< ? x m l   v e r s i o n = " 1 . 0 " ? > < p : p r o p e r t i e s   x m l n s : p = " h t t p : / / s c h e m a s . m i c r o s o f t . c o m / o f f i c e / 2 0 0 6 / m e t a d a t a / p r o p e r t i e s "   x m l n s : x s i = " h t t p : / / w w w . w 3 . o r g / 2 0 0 1 / X M L S c h e m a - i n s t a n c e "   x m l n s : p c = " h t t p : / / s c h e m a s . m i c r o s o f t . c o m / o f f i c e / i n f o p a t h / 2 0 0 7 / P a r t n e r C o n t r o l s " > < d o c u m e n t M a n a g e m e n t > < h c 6 d 7 e c a 6 5 f 9 4 7 8 a b a d 7 d 0 3 f 5 c f 6 4 e 0 f   x m l n s = " $ L i s t I d : S h a r e d   D o c u m e n t s ; " > < T e r m s   x m l n s = " h t t p : / / s c h e m a s . m i c r o s o f t . c o m / o f f i c e / i n f o p a t h / 2 0 0 7 / P a r t n e r C o n t r o l s " > < / T e r m s > < / h c 6 d 7 e c a 6 5 f 9 4 7 8 a b a d 7 d 0 3 f 5 c f 6 4 e 0 f > < T a x C a t c h A l l   x m l n s = " e 8 3 3 1 2 6 2 - d e 2 5 - 4 3 6 d - 8 f 0 5 - 1 5 4 a 0 7 1 b b e 3 b " / > < / d o c u m e n t M a n a g e m e n t > < / p : p r o p e r t i e s > 
</file>

<file path=customXml/itemProps5.xml><?xml version="1.0" encoding="utf-8"?>
<ds:datastoreItem xmlns:ds="http://schemas.openxmlformats.org/officeDocument/2006/customXml" ds:itemID="{1DCF8A76-1436-47FC-9370-1D27FEBE2EE6}">
  <ds:schemaRefs/>
</ds:datastoreItem>
</file>

<file path=customXml/itemProps6.xml><?xml version="1.0" encoding="utf-8"?>
<ds:datastoreItem xmlns:ds="http://schemas.openxmlformats.org/officeDocument/2006/customXml" ds:itemID="{63C8E77D-B8E2-43BF-A607-672D88FF0D62}">
  <ds:schemaRefs/>
</ds:datastoreItem>
</file>

<file path=customXml/itemProps7.xml><?xml version="1.0" encoding="utf-8"?>
<ds:datastoreItem xmlns:ds="http://schemas.openxmlformats.org/officeDocument/2006/customXml" ds:itemID="{64E0F55A-5ACE-4E81-A452-A8FF73E0354A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 new</Template>
  <TotalTime>0</TotalTime>
  <Words>421</Words>
  <Application>WPS 演示</Application>
  <PresentationFormat>Custom</PresentationFormat>
  <Paragraphs>29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Arial</vt:lpstr>
      <vt:lpstr>宋体</vt:lpstr>
      <vt:lpstr>Wingdings</vt:lpstr>
      <vt:lpstr>Arial</vt:lpstr>
      <vt:lpstr>Calibri</vt:lpstr>
      <vt:lpstr>微软雅黑</vt:lpstr>
      <vt:lpstr>Arial Unicode MS</vt:lpstr>
      <vt:lpstr>Arial Unicode</vt:lpstr>
      <vt:lpstr>Default Theme</vt:lpstr>
      <vt:lpstr>Cavity </vt:lpstr>
      <vt:lpstr>Cavity </vt:lpstr>
      <vt:lpstr>Cavity </vt:lpstr>
      <vt:lpstr>Cavity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Energy-efficient motion control of a turtle-like biomimetic amphibious robot</dc:title>
  <dc:creator>SZE HONG TEH</dc:creator>
  <cp:lastModifiedBy>文档存本地丢失不负责</cp:lastModifiedBy>
  <cp:revision>69</cp:revision>
  <dcterms:created xsi:type="dcterms:W3CDTF">2021-09-03T15:41:00Z</dcterms:created>
  <dcterms:modified xsi:type="dcterms:W3CDTF">2023-08-23T16:56:30Z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34601E32D2954CE99C66C1EE0928DB24_13</vt:lpwstr>
  </property>
  <property fmtid="{D5CDD505-2E9C-101B-9397-08002B2CF9AE}" pid="3" name="KSOProductBuildVer">
    <vt:lpwstr>2052-12.1.0.15120</vt:lpwstr>
  </property>
</Properties>
</file>

<file path=docProps/thumbnail.jpeg>
</file>